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628b957e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628b957e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628b957e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628b957e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28b957e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28b957e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628b957e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628b957e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628b957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628b957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628b957e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628b957e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628b957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628b957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628b957e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628b957e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628b957e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628b957e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628b957e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628b957e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28b957e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28b957e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628b957e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628b957e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628b957e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628b957e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628b957e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628b957e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628b957e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628b957e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rejestracja_login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262534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 title="ogloszenie_firma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4" y="0"/>
            <a:ext cx="9262526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 title="akceptacja_i_zobaczenie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4" y="0"/>
            <a:ext cx="9262526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" y="-71675"/>
            <a:ext cx="9144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 title="usuniecie_tomasz_i_jego_ogl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pokazanie_ogloszenia_ad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4" y="0"/>
            <a:ext cx="9262526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szukanie-ezgif.com-optimiz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iększ ten slajd"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